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Show Us Your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Cantor: Show us your mercy, O God, hear our prayer.</a:t>
            </a: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 smtClean="0">
                <a:solidFill>
                  <a:schemeClr val="bg1"/>
                </a:solidFill>
              </a:rPr>
              <a:t>All: Show us your mercy, O God, hear our prayer.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Show Us Your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3015614"/>
            <a:ext cx="8458200" cy="1588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 smtClean="0">
                <a:solidFill>
                  <a:schemeClr val="bg1"/>
                </a:solidFill>
              </a:rPr>
              <a:t>Cantor: And this we pray:</a:t>
            </a: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All: Show us your mercy, O God, hear our prayer.</a:t>
            </a: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Show Us Your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63</Words>
  <Application>Microsoft Office PowerPoint</Application>
  <PresentationFormat>Widescreen</PresentationFormat>
  <Paragraphs>11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36</cp:revision>
  <dcterms:created xsi:type="dcterms:W3CDTF">2016-02-03T06:15:21Z</dcterms:created>
  <dcterms:modified xsi:type="dcterms:W3CDTF">2016-02-03T11:36:42Z</dcterms:modified>
</cp:coreProperties>
</file>